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YLOV~1\AppData\Local\Temp\Rar$DRa0.033\Page_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8"/>
            <a:ext cx="9144000" cy="65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8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RYLOV~1\AppData\Local\Temp\Rar$DRa0.289\Page_0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8"/>
            <a:ext cx="9144000" cy="65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8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RYLOV~1\AppData\Local\Temp\Rar$DRa0.327\Page_0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8"/>
            <a:ext cx="9144000" cy="65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1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RYLOV~1\AppData\Local\Temp\Rar$DRa0.739\Page_0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8"/>
            <a:ext cx="9144000" cy="65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5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RYLOV~1\AppData\Local\Temp\Rar$DRa0.746\Page_0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8"/>
            <a:ext cx="9144000" cy="65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6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YLOV~1\AppData\Local\Temp\Rar$DRa0.438\Page_0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8"/>
            <a:ext cx="9144000" cy="65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4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RYLOV~1\AppData\Local\Temp\Rar$DRa0.312\Page_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8"/>
            <a:ext cx="9144000" cy="65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6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RYLOV~1\AppData\Local\Temp\Rar$DRa0.323\Page_0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8"/>
            <a:ext cx="9144000" cy="65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9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RYLOV~1\AppData\Local\Temp\Rar$DRa0.504\Page_0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8"/>
            <a:ext cx="9144000" cy="65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0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RYLOV~1\AppData\Local\Temp\Rar$DRa0.532\Page_0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8"/>
            <a:ext cx="9144000" cy="65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1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RYLOV~1\AppData\Local\Temp\Rar$DRa0.012\Page_0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8"/>
            <a:ext cx="9144000" cy="65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3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RYLOV~1\AppData\Local\Temp\Rar$DRa0.465\Page_0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8"/>
            <a:ext cx="9144000" cy="65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30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Крылова Юлия Александровна</dc:creator>
  <cp:lastModifiedBy>Крылова Юлия Александровна</cp:lastModifiedBy>
  <cp:revision>1</cp:revision>
  <dcterms:created xsi:type="dcterms:W3CDTF">2015-07-16T10:26:03Z</dcterms:created>
  <dcterms:modified xsi:type="dcterms:W3CDTF">2015-07-16T10:29:18Z</dcterms:modified>
</cp:coreProperties>
</file>